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0DF4-79F7-4BFE-8805-87F267C4B06D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A775-A3B2-4DAA-B23F-00CCB947D3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CEA8-EE3A-42A7-B7D7-863138C86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D4543-5DE7-494E-AEC1-92D51D85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3526A2-D840-462B-849E-2E52828D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75B5-A6F6-4A83-8D82-8FDC7CE7B08A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75616-0B62-42AA-AE90-FE28939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399DB-974D-4D43-B549-1CC133B1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3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23EAC-BBFE-4EE9-8201-55653E20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807429-66CD-4BB3-9C58-53624A92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DCE4A-E506-48DC-9EA1-2A8CC976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AA15-A098-4F09-94B2-CE1DBE8DA9B2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D8485-38F4-4E37-86E2-9BE7946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D26612-A24E-4561-A8DC-95FB9787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371123-2197-4808-8FAD-1628DA943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D897E7-1CF4-4E00-915B-334D65503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12E9B-C460-4284-BCDE-14BE1D47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14C1-FF8D-409C-A04F-D9C3C2B4373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D0C2A-0DDC-4B79-A614-42ED935D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9A996-C8F5-4A2D-8CDB-0013C213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9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F7982-AB7A-4F20-85FB-00CF4DB1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E1DAC-7395-49D2-BC93-D67DCABA6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C6A233-1747-45FA-8273-3FEE4B75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CED-6A70-483B-8D1D-57F477E53D1B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58CFF9-07BD-491A-A027-D39686DE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938AB-D479-4CEA-AB31-09FE0EBB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A36EA-98C2-4191-B042-2CE70AF6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0E3FD-A5B7-4C78-B21C-0A6B29A1F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A438EA-9B66-4281-8E20-FCDB7944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C29-F05A-4BFF-9587-592F6E911B66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268F8-3569-43B3-AFF2-DF2CDDC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5CFBCB-D104-4ACA-A3A9-68C5D1FA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3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E0676-7A8D-45AE-995D-61D742D2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DD19D-E240-498A-AFF2-B983ADD58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6F1BA-C65B-4963-ABB7-F0315074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4F334E-C7E7-4682-A1B8-F7439618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3D8-5B18-4814-856E-1EC4D9D3B942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123004-25AF-4225-872F-2962A07D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623510-4157-4C75-9C82-FB89BFB1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130A6-9453-4D59-BBFF-B797280F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E11E03-2F95-4BA6-A238-A1F44DB7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A4D075-7BEA-48C0-8F9C-CCEDE435D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AD719B-8568-414F-87C5-8A483DC1A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C26912-BF7C-4684-9CA6-0BA1C973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7A8475-83B6-4CCB-8ADA-4BC0C55B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4C40-99C6-4B84-A98C-B6253864C028}" type="datetime1">
              <a:rPr lang="it-IT" smtClean="0"/>
              <a:t>21/02/2022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E4EA03-9C73-4B4D-A232-623D7477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76B785-EE9A-4D6F-AC34-EED8719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18BF5-8AF7-408D-A4A8-89F17C8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F40864-A7C7-4F90-9512-662E40B9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5C04-6021-406E-BEBE-4D5A839F4B48}" type="datetime1">
              <a:rPr lang="it-IT" smtClean="0"/>
              <a:t>21/02/2022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41A8B3-7D02-48E6-96BA-42E99536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C62E71-4860-4ED4-8BFB-0A939E13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7C73C4-6331-4E15-91E6-D7D97285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FB53-1762-4BD8-82C2-BBDAA978F890}" type="datetime1">
              <a:rPr lang="it-IT" smtClean="0"/>
              <a:t>21/02/2022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16B548-30E7-4210-A72C-A9EA0B4B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83BE67-BD1A-4809-9CE3-61EC514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9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3E6E4-2101-4474-8A1F-0D65E173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C7B9F-AFD7-41D6-92B7-67CB0DAA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6E760A-BE23-4897-8230-EA2C6BF1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4D0960-17FE-4E4F-B277-FE55BE23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8CB5-F48E-4349-A93D-E7B6D18ED7A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90FC0-F373-4699-8A08-DD6BB398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5516BD-70A0-4488-8FCF-078B4627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4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DA7804-A969-4774-BAA5-52F8F9D2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5D3AD1-9E1C-4B14-A025-1C45DB4C5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84B33B-CA7B-4FF2-A63D-B93E068D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8DE03A-33A2-47AE-AA81-7803CEB2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B786-233E-45A3-A33B-D89B44DFCD94}" type="datetime1">
              <a:rPr lang="it-IT" smtClean="0"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9633FE-B4BD-44EB-A50D-4C1D4503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Municipium - Gruppo Maggioli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4668FE-8C61-4724-993F-77E6C22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7CAAD7-8F25-4383-918D-BA8B651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60312-22C6-4010-95F2-81D9AADE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7F560-1ED0-48EA-9059-A3359C9EB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FF5F-5E26-4E3C-9B87-DECC311CBBC5}" type="datetime1">
              <a:rPr lang="it-IT" smtClean="0"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EB6A26-DA43-4841-B55B-2E99D63A3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Municipium - Gruppo Maggioli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DC094E-B7B5-4F47-9918-FFD9A55D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3039-0D59-421C-9563-E1AB6273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30D4B81-878D-49C9-A889-5F01F2C7D7EF}"/>
              </a:ext>
            </a:extLst>
          </p:cNvPr>
          <p:cNvSpPr/>
          <p:nvPr/>
        </p:nvSpPr>
        <p:spPr>
          <a:xfrm>
            <a:off x="305620" y="2103656"/>
            <a:ext cx="11568774" cy="3604333"/>
          </a:xfrm>
          <a:prstGeom prst="rect">
            <a:avLst/>
          </a:prstGeom>
          <a:solidFill>
            <a:srgbClr val="214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19" y="3045040"/>
            <a:ext cx="10239375" cy="1211598"/>
          </a:xfrm>
        </p:spPr>
        <p:txBody>
          <a:bodyPr>
            <a:noAutofit/>
          </a:bodyPr>
          <a:lstStyle/>
          <a:p>
            <a:r>
              <a:rPr lang="it-IT" sz="70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L’APP IO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0" y="330015"/>
            <a:ext cx="1196478" cy="1196478"/>
          </a:xfrm>
          <a:prstGeom prst="rect">
            <a:avLst/>
          </a:prstGeom>
        </p:spPr>
      </p:pic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97F43DF1-EC66-4520-B08F-FDC1AAA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026" name="Picture 2" descr="PagoPA, cos&amp;#39;è, come funziona e come pagare servizi pubblici online">
            <a:extLst>
              <a:ext uri="{FF2B5EF4-FFF2-40B4-BE49-F238E27FC236}">
                <a16:creationId xmlns:a16="http://schemas.microsoft.com/office/drawing/2014/main" id="{4B8A2806-034D-432E-A68D-D60EC942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81" y="1167300"/>
            <a:ext cx="1492188" cy="7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2194C7-313E-44D3-BEBD-C3ABF11F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85" y="421063"/>
            <a:ext cx="1050145" cy="5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, l&amp;#39;app dei servizi pubblici | Sito istituzionale del Comune di Bergamo">
            <a:extLst>
              <a:ext uri="{FF2B5EF4-FFF2-40B4-BE49-F238E27FC236}">
                <a16:creationId xmlns:a16="http://schemas.microsoft.com/office/drawing/2014/main" id="{9A417A3E-7681-4FC2-AD7D-45C8BE86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12" y="1058110"/>
            <a:ext cx="748128" cy="7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439CDB5-C5B3-4789-A338-C7EC0A38B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06" y="155948"/>
            <a:ext cx="121920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CHE COSA E’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785EC4-91A4-4EB3-9C10-B26632D7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3" y="767803"/>
            <a:ext cx="11383624" cy="57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CHE COSA E’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9DADF6E-C739-4463-BE7E-26EC1848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08" y="1857723"/>
            <a:ext cx="8863752" cy="4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SCARICA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B409F2-9EEE-4C53-909B-A9B1050D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57" y="1930249"/>
            <a:ext cx="8605421" cy="45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6085135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COME SI USA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A4AB8A-A7A6-4935-9645-5A86AB82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93" y="1840643"/>
            <a:ext cx="8681899" cy="45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9586380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QUALI SERVIZI POSSO USARE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EBBDC2-52B4-40FD-B6B0-573CA2DD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56" y="1912837"/>
            <a:ext cx="8158579" cy="43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9817199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QUALI SERVIZI POSSO USARE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3ED7B3-D649-44CB-BF23-F3F446B5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25" y="1878980"/>
            <a:ext cx="8731234" cy="45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2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11202116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NON SOLO SERVIZI DEL MIO COMUNE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B105DD-DAEE-4DEB-BAF5-AC6BA4D9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4" y="2058308"/>
            <a:ext cx="4538478" cy="23992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9FCBFE-9AEE-4D04-9834-774A66140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92" y="3141582"/>
            <a:ext cx="5953425" cy="30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8716368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NON RESTA CHE INIZIARE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92AA39-0A29-46B5-A926-6FBC4CB6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69" y="1851414"/>
            <a:ext cx="8722171" cy="45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A44DE-5777-4F4A-86BF-A7E56DDF2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56" y="1007488"/>
            <a:ext cx="8094931" cy="768316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B0604020202020204" pitchFamily="2" charset="-79"/>
              </a:rPr>
              <a:t>PER APPROFONDIMENTI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A83369-397C-4976-9E5D-AE8E9AA0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207265"/>
            <a:ext cx="504132" cy="50413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AFB82D7-5DFF-4268-9876-229154890EF4}"/>
              </a:ext>
            </a:extLst>
          </p:cNvPr>
          <p:cNvCxnSpPr>
            <a:cxnSpLocks/>
          </p:cNvCxnSpPr>
          <p:nvPr/>
        </p:nvCxnSpPr>
        <p:spPr>
          <a:xfrm>
            <a:off x="370873" y="1775804"/>
            <a:ext cx="10793744" cy="0"/>
          </a:xfrm>
          <a:prstGeom prst="line">
            <a:avLst/>
          </a:prstGeom>
          <a:ln w="38100">
            <a:solidFill>
              <a:srgbClr val="214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0">
            <a:extLst>
              <a:ext uri="{FF2B5EF4-FFF2-40B4-BE49-F238E27FC236}">
                <a16:creationId xmlns:a16="http://schemas.microsoft.com/office/drawing/2014/main" id="{8CBABBC3-C074-4482-BE08-FC3519A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I servizi digitali del Comune - Gruppo Maggioli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F7DBBD-DFEC-494E-A6FB-74B70C80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8" y="1775804"/>
            <a:ext cx="8827363" cy="460889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058268-17B9-45CB-AB45-3BA9B179FE61}"/>
              </a:ext>
            </a:extLst>
          </p:cNvPr>
          <p:cNvSpPr txBox="1"/>
          <p:nvPr/>
        </p:nvSpPr>
        <p:spPr>
          <a:xfrm>
            <a:off x="9809825" y="822822"/>
            <a:ext cx="16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IO.ITALIA.IT</a:t>
            </a:r>
          </a:p>
        </p:txBody>
      </p:sp>
    </p:spTree>
    <p:extLst>
      <p:ext uri="{BB962C8B-B14F-4D97-AF65-F5344CB8AC3E}">
        <p14:creationId xmlns:p14="http://schemas.microsoft.com/office/powerpoint/2010/main" val="1063717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121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L’APP IO</vt:lpstr>
      <vt:lpstr>CHE COSA E’</vt:lpstr>
      <vt:lpstr>COME SI SCARICA</vt:lpstr>
      <vt:lpstr>COME SI USA</vt:lpstr>
      <vt:lpstr>QUALI SERVIZI POSSO USARE </vt:lpstr>
      <vt:lpstr>QUALI SERVIZI POSSO USARE </vt:lpstr>
      <vt:lpstr>NON SOLO SERVIZI DEL MIO COMUNE </vt:lpstr>
      <vt:lpstr>NON RESTA CHE INIZIARE</vt:lpstr>
      <vt:lpstr>PER APPROFONDIMENTI </vt:lpstr>
      <vt:lpstr>CHE COSA E’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PANNELLO DI GESTIONE  DI MUNICIPIUM</dc:title>
  <dc:creator>Anna Pagani</dc:creator>
  <cp:lastModifiedBy>Carmen Grauso</cp:lastModifiedBy>
  <cp:revision>12</cp:revision>
  <dcterms:created xsi:type="dcterms:W3CDTF">2021-09-29T13:37:35Z</dcterms:created>
  <dcterms:modified xsi:type="dcterms:W3CDTF">2022-02-21T16:04:37Z</dcterms:modified>
</cp:coreProperties>
</file>