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80DF4-79F7-4BFE-8805-87F267C4B06D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2A775-A3B2-4DAA-B23F-00CCB947D3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4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CEA8-EE3A-42A7-B7D7-863138C86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DD4543-5DE7-494E-AEC1-92D51D85C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3526A2-D840-462B-849E-2E52828D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75B5-A6F6-4A83-8D82-8FDC7CE7B08A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75616-0B62-42AA-AE90-FE289398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9399DB-974D-4D43-B549-1CC133B1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31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23EAC-BBFE-4EE9-8201-55653E20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807429-66CD-4BB3-9C58-53624A92C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DCE4A-E506-48DC-9EA1-2A8CC976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AA15-A098-4F09-94B2-CE1DBE8DA9B2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D8485-38F4-4E37-86E2-9BE79465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D26612-A24E-4561-A8DC-95FB9787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3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371123-2197-4808-8FAD-1628DA943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D897E7-1CF4-4E00-915B-334D65503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912E9B-C460-4284-BCDE-14BE1D47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14C1-FF8D-409C-A04F-D9C3C2B43735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3D0C2A-0DDC-4B79-A614-42ED935D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09A996-C8F5-4A2D-8CDB-0013C213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9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F7982-AB7A-4F20-85FB-00CF4DB1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E1DAC-7395-49D2-BC93-D67DCABA6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C6A233-1747-45FA-8273-3FEE4B75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9CED-6A70-483B-8D1D-57F477E53D1B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58CFF9-07BD-491A-A027-D39686DE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F938AB-D479-4CEA-AB31-09FE0EBB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0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A36EA-98C2-4191-B042-2CE70AF6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A0E3FD-A5B7-4C78-B21C-0A6B29A1F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A438EA-9B66-4281-8E20-FCDB7944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C29-F05A-4BFF-9587-592F6E911B66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268F8-3569-43B3-AFF2-DF2CDDC2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5CFBCB-D104-4ACA-A3A9-68C5D1FA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3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E0676-7A8D-45AE-995D-61D742D2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6DD19D-E240-498A-AFF2-B983ADD58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6F1BA-C65B-4963-ABB7-F0315074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4F334E-C7E7-4682-A1B8-F7439618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3D8-5B18-4814-856E-1EC4D9D3B942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123004-25AF-4225-872F-2962A07D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623510-4157-4C75-9C82-FB89BFB1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62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130A6-9453-4D59-BBFF-B797280F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E11E03-2F95-4BA6-A238-A1F44DB7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A4D075-7BEA-48C0-8F9C-CCEDE435D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AD719B-8568-414F-87C5-8A483DC1A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C26912-BF7C-4684-9CA6-0BA1C9735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7A8475-83B6-4CCB-8ADA-4BC0C55B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C40-99C6-4B84-A98C-B6253864C028}" type="datetime1">
              <a:rPr lang="it-IT" smtClean="0"/>
              <a:t>21/02/2022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E4EA03-9C73-4B4D-A232-623D7477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76B785-EE9A-4D6F-AC34-EED8719B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1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18BF5-8AF7-408D-A4A8-89F17C8A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F40864-A7C7-4F90-9512-662E40B9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C04-6021-406E-BEBE-4D5A839F4B48}" type="datetime1">
              <a:rPr lang="it-IT" smtClean="0"/>
              <a:t>21/02/2022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41A8B3-7D02-48E6-96BA-42E99536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C62E71-4860-4ED4-8BFB-0A939E13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7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7C73C4-6331-4E15-91E6-D7D97285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FB53-1762-4BD8-82C2-BBDAA978F890}" type="datetime1">
              <a:rPr lang="it-IT" smtClean="0"/>
              <a:t>21/02/2022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16B548-30E7-4210-A72C-A9EA0B4B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83BE67-BD1A-4809-9CE3-61EC514B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9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3E6E4-2101-4474-8A1F-0D65E173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C7B9F-AFD7-41D6-92B7-67CB0DAA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6E760A-BE23-4897-8230-EA2C6BF17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4D0960-17FE-4E4F-B277-FE55BE23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8CB5-F48E-4349-A93D-E7B6D18ED7A4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090FC0-F373-4699-8A08-DD6BB398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5516BD-70A0-4488-8FCF-078B4627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43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DA7804-A969-4774-BAA5-52F8F9D2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5D3AD1-9E1C-4B14-A025-1C45DB4C5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84B33B-CA7B-4FF2-A63D-B93E068D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8DE03A-33A2-47AE-AA81-7803CEB2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B786-233E-45A3-A33B-D89B44DFCD94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9633FE-B4BD-44EB-A50D-4C1D4503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4668FE-8C61-4724-993F-77E6C22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4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7CAAD7-8F25-4383-918D-BA8B651B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60312-22C6-4010-95F2-81D9AADEE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7F560-1ED0-48EA-9059-A3359C9EB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FF5F-5E26-4E3C-9B87-DECC311CBBC5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B6A26-DA43-4841-B55B-2E99D63A3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DC094E-B7B5-4F47-9918-FFD9A55D7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30D4B81-878D-49C9-A889-5F01F2C7D7EF}"/>
              </a:ext>
            </a:extLst>
          </p:cNvPr>
          <p:cNvSpPr/>
          <p:nvPr/>
        </p:nvSpPr>
        <p:spPr>
          <a:xfrm>
            <a:off x="305620" y="2103656"/>
            <a:ext cx="11568774" cy="3604333"/>
          </a:xfrm>
          <a:prstGeom prst="rect">
            <a:avLst/>
          </a:prstGeom>
          <a:solidFill>
            <a:srgbClr val="214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19" y="3045040"/>
            <a:ext cx="10239375" cy="1211598"/>
          </a:xfrm>
        </p:spPr>
        <p:txBody>
          <a:bodyPr>
            <a:noAutofit/>
          </a:bodyPr>
          <a:lstStyle/>
          <a:p>
            <a:r>
              <a:rPr lang="it-IT" sz="7000" b="1" dirty="0" err="1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PagoPA</a:t>
            </a:r>
            <a:endParaRPr lang="it-IT" sz="7000" b="1" dirty="0">
              <a:solidFill>
                <a:schemeClr val="bg1"/>
              </a:solidFill>
              <a:latin typeface="+mn-lt"/>
              <a:cs typeface="Aharoni" panose="020B0604020202020204" pitchFamily="2" charset="-79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0" y="330015"/>
            <a:ext cx="1196478" cy="1196478"/>
          </a:xfrm>
          <a:prstGeom prst="rect">
            <a:avLst/>
          </a:prstGeom>
        </p:spPr>
      </p:pic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97F43DF1-EC66-4520-B08F-FDC1AAAF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1026" name="Picture 2" descr="PagoPA, cos&amp;#39;è, come funziona e come pagare servizi pubblici online">
            <a:extLst>
              <a:ext uri="{FF2B5EF4-FFF2-40B4-BE49-F238E27FC236}">
                <a16:creationId xmlns:a16="http://schemas.microsoft.com/office/drawing/2014/main" id="{4B8A2806-034D-432E-A68D-D60EC942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81" y="1167300"/>
            <a:ext cx="1492188" cy="7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2194C7-313E-44D3-BEBD-C3ABF11F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99" y="331535"/>
            <a:ext cx="1196478" cy="5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O, l&amp;#39;app dei servizi pubblici | Sito istituzionale del Comune di Bergamo">
            <a:extLst>
              <a:ext uri="{FF2B5EF4-FFF2-40B4-BE49-F238E27FC236}">
                <a16:creationId xmlns:a16="http://schemas.microsoft.com/office/drawing/2014/main" id="{9A417A3E-7681-4FC2-AD7D-45C8BE86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12" y="1058110"/>
            <a:ext cx="748128" cy="7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131CCF0-553C-47C0-992D-EF6F8B56B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11" y="78711"/>
            <a:ext cx="1339389" cy="1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8112687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PER APPROFONDIMENTI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C4CC36-6720-4DE5-B389-EB8343EE5814}"/>
              </a:ext>
            </a:extLst>
          </p:cNvPr>
          <p:cNvSpPr txBox="1"/>
          <p:nvPr/>
        </p:nvSpPr>
        <p:spPr>
          <a:xfrm>
            <a:off x="4038600" y="2071895"/>
            <a:ext cx="395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https://www.pagopa.gov.it/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B80479-C629-40F5-8099-3352EAD1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4324441"/>
            <a:ext cx="9477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54099C-A642-4588-948C-55EE1B70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3" y="711397"/>
            <a:ext cx="11450254" cy="60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0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CHE COSA E’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26201B-D7B9-4137-9B20-BCB8F98F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22" y="1935739"/>
            <a:ext cx="8950356" cy="47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COME SI USA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8FC8D9-40A8-4BE4-97E6-DFD3F003D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07" y="2015054"/>
            <a:ext cx="9479548" cy="47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0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COME SI USA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8DF5737-78B2-485F-9062-E6B938C84665}"/>
              </a:ext>
            </a:extLst>
          </p:cNvPr>
          <p:cNvSpPr txBox="1">
            <a:spLocks/>
          </p:cNvSpPr>
          <p:nvPr/>
        </p:nvSpPr>
        <p:spPr>
          <a:xfrm>
            <a:off x="370873" y="2233353"/>
            <a:ext cx="7432599" cy="768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ACCEDENDO AL SITO DEL TUO COMUNE…..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9CA70B-74BD-4940-9A72-981A5157A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277" y="3227372"/>
            <a:ext cx="6096231" cy="29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97634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COSA POSSO PAGARE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4E15CE-CF88-4957-8A89-AA8EDAFE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56" y="1958222"/>
            <a:ext cx="5097447" cy="264859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6E9854B-F85C-44EF-B586-80B8C0C71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430" y="4789234"/>
            <a:ext cx="86677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MA NON SOLO…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624C60-1E80-48C8-82B5-250B77BB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312" y="2071894"/>
            <a:ext cx="1789607" cy="34739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82D371-4DEC-4289-B5E8-DD8B022C2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255" y="2071893"/>
            <a:ext cx="1818433" cy="34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3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QUALI VANTAGGI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11AB63-286B-48B3-82D5-F045A51E1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2" y="2492787"/>
            <a:ext cx="7370455" cy="25894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A1F841-3576-438F-8B77-C2B284F0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291" y="4333547"/>
            <a:ext cx="3900255" cy="20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QUALI VANTAGGI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B0AA94-15CB-49DF-9C48-044319D7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35" y="1887708"/>
            <a:ext cx="8624055" cy="45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5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BASTA INIZIARE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1E78D0A-35A3-476D-8124-B816D238D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65" y="1899139"/>
            <a:ext cx="82486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5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131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PagoPA</vt:lpstr>
      <vt:lpstr>CHE COSA E’</vt:lpstr>
      <vt:lpstr>COME SI USA</vt:lpstr>
      <vt:lpstr>COME SI USA</vt:lpstr>
      <vt:lpstr>COSA POSSO PAGARE</vt:lpstr>
      <vt:lpstr>MA NON SOLO…</vt:lpstr>
      <vt:lpstr>QUALI VANTAGGI</vt:lpstr>
      <vt:lpstr>QUALI VANTAGGI</vt:lpstr>
      <vt:lpstr>BASTA INIZIARE </vt:lpstr>
      <vt:lpstr>PER APPROFONDIMENTI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PANNELLO DI GESTIONE  DI MUNICIPIUM</dc:title>
  <dc:creator>Anna Pagani</dc:creator>
  <cp:lastModifiedBy>Carmen Grauso</cp:lastModifiedBy>
  <cp:revision>10</cp:revision>
  <dcterms:created xsi:type="dcterms:W3CDTF">2021-09-29T13:37:35Z</dcterms:created>
  <dcterms:modified xsi:type="dcterms:W3CDTF">2022-02-21T16:05:13Z</dcterms:modified>
</cp:coreProperties>
</file>