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tellari" initials="m" lastIdx="1" clrIdx="0">
    <p:extLst>
      <p:ext uri="{19B8F6BF-5375-455C-9EA6-DF929625EA0E}">
        <p15:presenceInfo xmlns:p15="http://schemas.microsoft.com/office/powerpoint/2012/main" userId="mstell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80DF4-79F7-4BFE-8805-87F267C4B06D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2A775-A3B2-4DAA-B23F-00CCB947D3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4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8CEA8-EE3A-42A7-B7D7-863138C86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DD4543-5DE7-494E-AEC1-92D51D85C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3526A2-D840-462B-849E-2E52828D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75B5-A6F6-4A83-8D82-8FDC7CE7B08A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875616-0B62-42AA-AE90-FE289398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9399DB-974D-4D43-B549-1CC133B1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31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23EAC-BBFE-4EE9-8201-55653E20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807429-66CD-4BB3-9C58-53624A92C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0DCE4A-E506-48DC-9EA1-2A8CC976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AA15-A098-4F09-94B2-CE1DBE8DA9B2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6D8485-38F4-4E37-86E2-9BE79465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D26612-A24E-4561-A8DC-95FB9787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3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371123-2197-4808-8FAD-1628DA943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D897E7-1CF4-4E00-915B-334D65503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912E9B-C460-4284-BCDE-14BE1D47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14C1-FF8D-409C-A04F-D9C3C2B43735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3D0C2A-0DDC-4B79-A614-42ED935D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09A996-C8F5-4A2D-8CDB-0013C213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93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F7982-AB7A-4F20-85FB-00CF4DB1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9E1DAC-7395-49D2-BC93-D67DCABA6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C6A233-1747-45FA-8273-3FEE4B75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9CED-6A70-483B-8D1D-57F477E53D1B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58CFF9-07BD-491A-A027-D39686DE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F938AB-D479-4CEA-AB31-09FE0EBB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09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A36EA-98C2-4191-B042-2CE70AF6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A0E3FD-A5B7-4C78-B21C-0A6B29A1F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A438EA-9B66-4281-8E20-FCDB7944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C29-F05A-4BFF-9587-592F6E911B66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3268F8-3569-43B3-AFF2-DF2CDDC2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5CFBCB-D104-4ACA-A3A9-68C5D1FA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34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E0676-7A8D-45AE-995D-61D742D2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6DD19D-E240-498A-AFF2-B983ADD58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56F1BA-C65B-4963-ABB7-F0315074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4F334E-C7E7-4682-A1B8-F7439618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3D8-5B18-4814-856E-1EC4D9D3B942}" type="datetime1">
              <a:rPr lang="it-IT" smtClean="0"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123004-25AF-4225-872F-2962A07D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623510-4157-4C75-9C82-FB89BFB1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62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130A6-9453-4D59-BBFF-B797280F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E11E03-2F95-4BA6-A238-A1F44DB7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A4D075-7BEA-48C0-8F9C-CCEDE435D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AD719B-8568-414F-87C5-8A483DC1A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C26912-BF7C-4684-9CA6-0BA1C9735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57A8475-83B6-4CCB-8ADA-4BC0C55B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C40-99C6-4B84-A98C-B6253864C028}" type="datetime1">
              <a:rPr lang="it-IT" smtClean="0"/>
              <a:t>21/02/2022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E4EA03-9C73-4B4D-A232-623D7477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876B785-EE9A-4D6F-AC34-EED8719B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12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518BF5-8AF7-408D-A4A8-89F17C8A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CF40864-A7C7-4F90-9512-662E40B9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C04-6021-406E-BEBE-4D5A839F4B48}" type="datetime1">
              <a:rPr lang="it-IT" smtClean="0"/>
              <a:t>21/02/2022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41A8B3-7D02-48E6-96BA-42E99536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C62E71-4860-4ED4-8BFB-0A939E13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79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37C73C4-6331-4E15-91E6-D7D97285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FB53-1762-4BD8-82C2-BBDAA978F890}" type="datetime1">
              <a:rPr lang="it-IT" smtClean="0"/>
              <a:t>21/02/2022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16B548-30E7-4210-A72C-A9EA0B4B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83BE67-BD1A-4809-9CE3-61EC514B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95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3E6E4-2101-4474-8A1F-0D65E173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9C7B9F-AFD7-41D6-92B7-67CB0DAA5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6E760A-BE23-4897-8230-EA2C6BF17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4D0960-17FE-4E4F-B277-FE55BE23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8CB5-F48E-4349-A93D-E7B6D18ED7A4}" type="datetime1">
              <a:rPr lang="it-IT" smtClean="0"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090FC0-F373-4699-8A08-DD6BB398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5516BD-70A0-4488-8FCF-078B4627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43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DA7804-A969-4774-BAA5-52F8F9D2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A5D3AD1-9E1C-4B14-A025-1C45DB4C5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84B33B-CA7B-4FF2-A63D-B93E068D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8DE03A-33A2-47AE-AA81-7803CEB2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B786-233E-45A3-A33B-D89B44DFCD94}" type="datetime1">
              <a:rPr lang="it-IT" smtClean="0"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9633FE-B4BD-44EB-A50D-4C1D4503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4668FE-8C61-4724-993F-77E6C22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4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7CAAD7-8F25-4383-918D-BA8B651B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860312-22C6-4010-95F2-81D9AADEE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87F560-1ED0-48EA-9059-A3359C9EB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FF5F-5E26-4E3C-9B87-DECC311CBBC5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EB6A26-DA43-4841-B55B-2E99D63A3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DC094E-B7B5-4F47-9918-FFD9A55D7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f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430D4B81-878D-49C9-A889-5F01F2C7D7EF}"/>
              </a:ext>
            </a:extLst>
          </p:cNvPr>
          <p:cNvSpPr/>
          <p:nvPr/>
        </p:nvSpPr>
        <p:spPr>
          <a:xfrm>
            <a:off x="305620" y="2103656"/>
            <a:ext cx="11568774" cy="3604333"/>
          </a:xfrm>
          <a:prstGeom prst="rect">
            <a:avLst/>
          </a:prstGeom>
          <a:solidFill>
            <a:srgbClr val="214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19" y="3045040"/>
            <a:ext cx="10239375" cy="1211598"/>
          </a:xfrm>
        </p:spPr>
        <p:txBody>
          <a:bodyPr>
            <a:noAutofit/>
          </a:bodyPr>
          <a:lstStyle/>
          <a:p>
            <a:r>
              <a:rPr lang="it-IT" sz="7000" b="1" dirty="0" err="1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Spid</a:t>
            </a:r>
            <a:br>
              <a:rPr lang="it-IT" sz="70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</a:br>
            <a:r>
              <a:rPr lang="it-IT" sz="70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cosa è e come si ottiene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0" y="330015"/>
            <a:ext cx="1196478" cy="1196478"/>
          </a:xfrm>
          <a:prstGeom prst="rect">
            <a:avLst/>
          </a:prstGeom>
        </p:spPr>
      </p:pic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97F43DF1-EC66-4520-B08F-FDC1AAAF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1026" name="Picture 2" descr="PagoPA, cos&amp;#39;è, come funziona e come pagare servizi pubblici online">
            <a:extLst>
              <a:ext uri="{FF2B5EF4-FFF2-40B4-BE49-F238E27FC236}">
                <a16:creationId xmlns:a16="http://schemas.microsoft.com/office/drawing/2014/main" id="{4B8A2806-034D-432E-A68D-D60EC9425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81" y="1167300"/>
            <a:ext cx="1492188" cy="7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2194C7-313E-44D3-BEBD-C3ABF11F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73" y="350388"/>
            <a:ext cx="1196478" cy="57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O, l&amp;#39;app dei servizi pubblici | Sito istituzionale del Comune di Bergamo">
            <a:extLst>
              <a:ext uri="{FF2B5EF4-FFF2-40B4-BE49-F238E27FC236}">
                <a16:creationId xmlns:a16="http://schemas.microsoft.com/office/drawing/2014/main" id="{9A417A3E-7681-4FC2-AD7D-45C8BE86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612" y="1058110"/>
            <a:ext cx="748128" cy="7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8E464A16-A7E2-4E81-A68E-4839851BE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73" y="128208"/>
            <a:ext cx="1303254" cy="17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6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I VANTAGGI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ADC9B3-52C6-4267-AA98-A4A1BC1C3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571" y="1961486"/>
            <a:ext cx="3580859" cy="18465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952A69A-7684-45CF-9645-5751D9863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570" y="4139497"/>
            <a:ext cx="3580860" cy="18853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2DFB0FC-6D5B-400F-A07A-881AD4657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39" y="4258378"/>
            <a:ext cx="3571940" cy="182461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2794D0D-C92B-4FB5-A456-54132474E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4114229"/>
            <a:ext cx="3660434" cy="191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0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I VANTAGGI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D913595-8DBA-48F6-A7CB-F1518B5D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56" y="2076064"/>
            <a:ext cx="4281213" cy="219378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EB64CD0-AD2F-4EB3-A1AE-C3937800A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395" y="2071832"/>
            <a:ext cx="4255337" cy="219378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D67CABE-94EC-4767-B6BA-22FF26550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85094">
            <a:off x="6890067" y="4477046"/>
            <a:ext cx="4957655" cy="1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I RIFERIMENTI UTILI 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6D04A9-39B8-4950-ACF5-E05C9032F29F}"/>
              </a:ext>
            </a:extLst>
          </p:cNvPr>
          <p:cNvSpPr txBox="1"/>
          <p:nvPr/>
        </p:nvSpPr>
        <p:spPr>
          <a:xfrm>
            <a:off x="2423604" y="2544120"/>
            <a:ext cx="7173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/>
              <a:t>https://www.spid.gov.it/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1D18176-1504-4FFC-A9E3-CE48713C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45" y="4168950"/>
            <a:ext cx="56292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8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I VANTAGGI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954099C-A642-4588-948C-55EE1B70F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3" y="711397"/>
            <a:ext cx="11450254" cy="60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2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462E633-CA8A-49FF-B86E-AD622AC1E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02" y="1916691"/>
            <a:ext cx="8262418" cy="4284454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33AEB01-E3F0-49FE-B9D4-9E58D9EEB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60" y="490617"/>
            <a:ext cx="2339640" cy="112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F3196B1-5EE0-4199-BF9F-739802B2C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915" y="700723"/>
            <a:ext cx="4867702" cy="6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0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005" y="823415"/>
            <a:ext cx="9053720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LA DEFINIZIONE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82C0708-5BB4-4E6F-B4E4-8DDADF05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210" y="182403"/>
            <a:ext cx="1464814" cy="7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6131C8-62F1-48DA-90B2-0B68722E3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145" y="1959878"/>
            <a:ext cx="8417175" cy="43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9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776" y="938643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LA SOLUZIONE</a:t>
            </a:r>
            <a:endParaRPr lang="it-IT" b="1" dirty="0">
              <a:latin typeface="+mn-lt"/>
              <a:cs typeface="Aharoni" panose="020B0604020202020204" pitchFamily="2" charset="-79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343C1F4-1B36-4402-8CAF-56E896A30A10}"/>
              </a:ext>
            </a:extLst>
          </p:cNvPr>
          <p:cNvSpPr txBox="1">
            <a:spLocks/>
          </p:cNvSpPr>
          <p:nvPr/>
        </p:nvSpPr>
        <p:spPr>
          <a:xfrm>
            <a:off x="1302059" y="2912268"/>
            <a:ext cx="9144000" cy="1033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latin typeface="+mn-lt"/>
                <a:cs typeface="Aharoni" panose="020B0604020202020204" pitchFamily="2" charset="-79"/>
              </a:rPr>
              <a:t>Corpo del testo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2F77B5-7F6E-4FA4-AE69-AF877F778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585" y="1865210"/>
            <a:ext cx="8596947" cy="449114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B97BE7E-9E7C-4F7F-97F5-8ACC4E9D1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091" y="459331"/>
            <a:ext cx="4867702" cy="6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0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A COSA SERVE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152635-8D5A-412A-85F2-30DA8D442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52" y="2110928"/>
            <a:ext cx="3704948" cy="19551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620F79-BB93-44EB-BC70-DDD8386E6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338" y="2110928"/>
            <a:ext cx="4009279" cy="207668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84024B1-F947-482B-AF2E-CF8075C6C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303" y="4342488"/>
            <a:ext cx="3920439" cy="201386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D2EBD8B-859F-4F8F-9B9B-AE059A87C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180" y="4342488"/>
            <a:ext cx="3920440" cy="20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3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/>
          </a:bodyPr>
          <a:lstStyle/>
          <a:p>
            <a:pPr algn="l"/>
            <a:r>
              <a:rPr lang="it-IT" sz="49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COME SI USA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3A361B-6BD6-4CEF-9B08-28750389D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3" y="1965363"/>
            <a:ext cx="8575724" cy="43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4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7992" y="938643"/>
            <a:ext cx="6085135" cy="768316"/>
          </a:xfrm>
        </p:spPr>
        <p:txBody>
          <a:bodyPr>
            <a:normAutofit/>
          </a:bodyPr>
          <a:lstStyle/>
          <a:p>
            <a:r>
              <a:rPr lang="it-IT" sz="49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COME SI OTTIENE 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406AC8-3DB4-4C19-8521-2EB586454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3" y="1924847"/>
            <a:ext cx="8560063" cy="43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1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28811" y="895470"/>
            <a:ext cx="8165953" cy="768316"/>
          </a:xfrm>
        </p:spPr>
        <p:txBody>
          <a:bodyPr>
            <a:normAutofit/>
          </a:bodyPr>
          <a:lstStyle/>
          <a:p>
            <a:r>
              <a:rPr lang="it-IT" sz="49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I PASSI PER OTTENERLO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FA9D77-1CAC-4827-82F3-2EF80B80A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3" y="1928820"/>
            <a:ext cx="4911341" cy="24925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B8CBE5-4BE8-4196-A9E3-ECD6AD8F6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932" y="3296948"/>
            <a:ext cx="5684667" cy="28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07488"/>
            <a:ext cx="7624415" cy="768316"/>
          </a:xfrm>
        </p:spPr>
        <p:txBody>
          <a:bodyPr>
            <a:normAutofit fontScale="90000"/>
          </a:bodyPr>
          <a:lstStyle/>
          <a:p>
            <a:r>
              <a:rPr lang="it-IT" sz="6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I PASSI PER OTTENERLO</a:t>
            </a:r>
            <a:endParaRPr lang="it-IT" b="1" dirty="0">
              <a:latin typeface="+mn-lt"/>
              <a:cs typeface="Aharoni" panose="020B0604020202020204" pitchFamily="2" charset="-79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18ED35D-B92C-49BF-B61C-3736EA03A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3" y="2049302"/>
            <a:ext cx="4856993" cy="244968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1A7586D-FF8F-4F0E-9F6C-CBEB37C4F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637" y="2049302"/>
            <a:ext cx="1852753" cy="43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70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155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Spid cosa è e come si ottiene</vt:lpstr>
      <vt:lpstr>Presentazione standard di PowerPoint</vt:lpstr>
      <vt:lpstr>LA DEFINIZIONE</vt:lpstr>
      <vt:lpstr>LA SOLUZIONE</vt:lpstr>
      <vt:lpstr>A COSA SERVE</vt:lpstr>
      <vt:lpstr>COME SI USA</vt:lpstr>
      <vt:lpstr>COME SI OTTIENE </vt:lpstr>
      <vt:lpstr>I PASSI PER OTTENERLO</vt:lpstr>
      <vt:lpstr>I PASSI PER OTTENERLO</vt:lpstr>
      <vt:lpstr>I VANTAGGI</vt:lpstr>
      <vt:lpstr>I VANTAGGI</vt:lpstr>
      <vt:lpstr>I RIFERIMENTI UTILI </vt:lpstr>
      <vt:lpstr>I VANTAGGI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NUOVO PANNELLO DI GESTIONE  DI MUNICIPIUM</dc:title>
  <dc:creator>Anna Pagani</dc:creator>
  <cp:lastModifiedBy>Carmen Grauso</cp:lastModifiedBy>
  <cp:revision>9</cp:revision>
  <dcterms:created xsi:type="dcterms:W3CDTF">2021-09-29T13:37:35Z</dcterms:created>
  <dcterms:modified xsi:type="dcterms:W3CDTF">2022-02-21T16:06:01Z</dcterms:modified>
</cp:coreProperties>
</file>